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21" d="100"/>
          <a:sy n="21" d="100"/>
        </p:scale>
        <p:origin x="260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  <ds:schemaRef ds:uri="b390c623-81a0-476f-984a-5b2ad478ef4f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2117</Words>
  <Application>Microsoft Office PowerPoint</Application>
  <PresentationFormat>Widescreen</PresentationFormat>
  <Paragraphs>263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Kelly McBride</cp:lastModifiedBy>
  <cp:revision>12</cp:revision>
  <cp:lastPrinted>2021-11-08T18:32:12Z</cp:lastPrinted>
  <dcterms:modified xsi:type="dcterms:W3CDTF">2025-09-30T19:48:24Z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